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</p:sldMasterIdLst>
  <p:notesMasterIdLst>
    <p:notesMasterId r:id="rId26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8" r:id="rId12"/>
    <p:sldId id="257" r:id="rId13"/>
    <p:sldId id="270" r:id="rId14"/>
    <p:sldId id="273" r:id="rId15"/>
    <p:sldId id="274" r:id="rId16"/>
    <p:sldId id="275" r:id="rId17"/>
    <p:sldId id="276" r:id="rId18"/>
    <p:sldId id="267" r:id="rId19"/>
    <p:sldId id="271" r:id="rId20"/>
    <p:sldId id="277" r:id="rId21"/>
    <p:sldId id="278" r:id="rId22"/>
    <p:sldId id="280" r:id="rId23"/>
    <p:sldId id="269" r:id="rId24"/>
    <p:sldId id="279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474"/>
    <p:restoredTop sz="94512"/>
  </p:normalViewPr>
  <p:slideViewPr>
    <p:cSldViewPr snapToGrid="0" snapToObjects="1">
      <p:cViewPr>
        <p:scale>
          <a:sx n="83" d="100"/>
          <a:sy n="83" d="100"/>
        </p:scale>
        <p:origin x="1880" y="1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D3E0BD-AD4A-BD42-9B3C-41BEEBEB7B59}" type="datetimeFigureOut">
              <a:rPr lang="ru-RU" smtClean="0"/>
              <a:t>21.10.2018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EFF37E-9BAE-D441-8602-F1DAA70069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0211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B73EB7B1-0020-7D40-AF19-161B808C91F7}" type="datetime1">
              <a:rPr lang="ru-RU" smtClean="0"/>
              <a:t>21.10.2018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5EBB6-3E59-1A4B-BE09-48AE4835A8E0}" type="datetime1">
              <a:rPr lang="ru-RU" smtClean="0"/>
              <a:t>21.10.2018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FAA77CD4-B19C-1C46-9351-459B2AFE5EC0}" type="datetime1">
              <a:rPr lang="ru-RU" smtClean="0"/>
              <a:t>21.10.2018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256AA-3DBF-5C40-9D0E-89DDEBC7D99D}" type="datetime1">
              <a:rPr lang="ru-RU" smtClean="0"/>
              <a:t>21.10.2018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3D0C72B5-271D-F048-83B9-07AC20AB653D}" type="datetime1">
              <a:rPr lang="ru-RU" smtClean="0"/>
              <a:t>21.10.2018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3F3CDC97-C4AE-F241-B959-CBFC06A570A9}" type="datetime1">
              <a:rPr lang="ru-RU" smtClean="0"/>
              <a:t>21.10.2018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1A921C9-BD09-2E47-BE80-B8F43C83DF05}" type="datetime1">
              <a:rPr lang="ru-RU" smtClean="0"/>
              <a:t>21.10.2018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C5296-817F-814E-8F49-3BD2394388FF}" type="datetime1">
              <a:rPr lang="ru-RU" smtClean="0"/>
              <a:t>21.10.2018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23F7DEFD-0DDB-2F4F-A7B9-881C8D6A335F}" type="datetime1">
              <a:rPr lang="ru-RU" smtClean="0"/>
              <a:t>21.10.2018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F3588-8A58-F34D-9C63-2DD64D850373}" type="datetime1">
              <a:rPr lang="ru-RU" smtClean="0"/>
              <a:t>21.10.2018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77653479-1E81-D040-9E74-B6C14DC5615D}" type="datetime1">
              <a:rPr lang="ru-RU" smtClean="0"/>
              <a:t>21.10.2018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076AB-2773-D94C-A67E-0006D02296D6}" type="datetime1">
              <a:rPr lang="ru-RU" smtClean="0"/>
              <a:t>21.10.2018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tif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B91FB-C414-7348-908A-F09A1CF82D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9237" y="1719043"/>
            <a:ext cx="8679915" cy="1748729"/>
          </a:xfrm>
        </p:spPr>
        <p:txBody>
          <a:bodyPr>
            <a:normAutofit/>
          </a:bodyPr>
          <a:lstStyle/>
          <a:p>
            <a:r>
              <a:rPr lang="ru-RU" sz="3200" b="1" dirty="0"/>
              <a:t>Анонсы турниров </a:t>
            </a:r>
            <a:br>
              <a:rPr lang="ru-RU" sz="3200" b="1" dirty="0"/>
            </a:br>
            <a:r>
              <a:rPr lang="ru-RU" sz="3200" b="1" dirty="0"/>
              <a:t>и хоккейных мероприятий </a:t>
            </a:r>
            <a:br>
              <a:rPr lang="ru-RU" sz="3200" b="1" dirty="0"/>
            </a:br>
            <a:r>
              <a:rPr lang="ru-RU" sz="3200" b="1" dirty="0"/>
              <a:t>на 2018/2019 год 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87774E5-55A5-EC4C-A469-189556AA5C2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40000" lnSpcReduction="20000"/>
          </a:bodyPr>
          <a:lstStyle/>
          <a:p>
            <a:r>
              <a:rPr lang="ru-RU" sz="2900" dirty="0"/>
              <a:t>Докладчик :</a:t>
            </a:r>
          </a:p>
          <a:p>
            <a:r>
              <a:rPr lang="ru-RU" sz="2900" dirty="0"/>
              <a:t>Президент РОО «Федерация хоккея </a:t>
            </a:r>
            <a:r>
              <a:rPr lang="ru-RU" sz="2900" dirty="0" err="1"/>
              <a:t>Рекспублики</a:t>
            </a:r>
            <a:r>
              <a:rPr lang="ru-RU" sz="2900" dirty="0"/>
              <a:t> Карелия»</a:t>
            </a:r>
          </a:p>
          <a:p>
            <a:r>
              <a:rPr lang="ru-RU" sz="2900" dirty="0" err="1"/>
              <a:t>Голобородов</a:t>
            </a:r>
            <a:r>
              <a:rPr lang="ru-RU" sz="2900" dirty="0"/>
              <a:t> Константин Геннадьевич</a:t>
            </a:r>
          </a:p>
          <a:p>
            <a:r>
              <a:rPr lang="ru-RU" sz="2900" dirty="0"/>
              <a:t>Пряжа, Республика Карелия</a:t>
            </a:r>
          </a:p>
          <a:p>
            <a:r>
              <a:rPr lang="ru-RU" sz="2900" dirty="0"/>
              <a:t>20 октября 2018 года</a:t>
            </a:r>
          </a:p>
          <a:p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F7059EC7-B1CD-F145-B77E-936012D1EA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8915" y="5345364"/>
            <a:ext cx="2273085" cy="151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485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BE1AE1A-F944-B84C-AFC8-C4A62885872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6111" r="16111"/>
          <a:stretch>
            <a:fillRect/>
          </a:stretch>
        </p:blipFill>
        <p:spPr>
          <a:xfrm>
            <a:off x="8896027" y="1534282"/>
            <a:ext cx="2226590" cy="3284928"/>
          </a:xfr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76B3EC97-FAC8-D248-A3FC-4C1F8CF16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Первенство северо-западного федерального округа среди юношей  15-17 лет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A0979BC-EAAC-8A44-A185-0220F341CB2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/>
              <a:t>Определяется ФХР</a:t>
            </a:r>
          </a:p>
        </p:txBody>
      </p:sp>
      <p:pic>
        <p:nvPicPr>
          <p:cNvPr id="7" name="Объект 3">
            <a:extLst>
              <a:ext uri="{FF2B5EF4-FFF2-40B4-BE49-F238E27FC236}">
                <a16:creationId xmlns:a16="http://schemas.microsoft.com/office/drawing/2014/main" id="{843B2954-EFEE-8040-AC82-4390659981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8915" y="5345364"/>
            <a:ext cx="2273085" cy="1512635"/>
          </a:xfrm>
          <a:prstGeom prst="rect">
            <a:avLst/>
          </a:prstGeom>
        </p:spPr>
      </p:pic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109239CF-6A8F-9645-8F44-0B0650123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6673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76B3EC97-FAC8-D248-A3FC-4C1F8CF16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443" y="2484242"/>
            <a:ext cx="5776646" cy="1178032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Детский хоккейный турнир «</a:t>
            </a:r>
            <a:r>
              <a:rPr lang="ru-RU" b="1" dirty="0" err="1"/>
              <a:t>Движ</a:t>
            </a:r>
            <a:r>
              <a:rPr lang="ru-RU" b="1" dirty="0" err="1">
                <a:solidFill>
                  <a:schemeClr val="tx1"/>
                </a:solidFill>
              </a:rPr>
              <a:t>ОК</a:t>
            </a:r>
            <a:r>
              <a:rPr lang="ru-RU" b="1" dirty="0"/>
              <a:t>»</a:t>
            </a:r>
            <a:br>
              <a:rPr lang="ru-RU" b="1" dirty="0"/>
            </a:br>
            <a:endParaRPr lang="ru-RU" b="1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A0979BC-EAAC-8A44-A185-0220F341CB2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/>
              <a:t>Февраль 2019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D8903F2-3DDF-D44A-97B9-6DFA74E6E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4753" y="0"/>
            <a:ext cx="5357247" cy="2634711"/>
          </a:xfrm>
          <a:prstGeom prst="rect">
            <a:avLst/>
          </a:prstGeom>
        </p:spPr>
      </p:pic>
      <p:pic>
        <p:nvPicPr>
          <p:cNvPr id="8" name="Объект 3">
            <a:extLst>
              <a:ext uri="{FF2B5EF4-FFF2-40B4-BE49-F238E27FC236}">
                <a16:creationId xmlns:a16="http://schemas.microsoft.com/office/drawing/2014/main" id="{27264748-F8BE-A944-A14A-039F6141BB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8915" y="5345364"/>
            <a:ext cx="2273085" cy="151263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C29E1A6-441E-AF4F-87B0-83D53ABFA6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9753" y="3619060"/>
            <a:ext cx="3175000" cy="24003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D7D4A6A-6721-6345-9378-EE20EDF7B6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4753" y="2634711"/>
            <a:ext cx="5357247" cy="239162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C7C68BA-47E3-0947-840E-2D28E2AD48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254" y="234410"/>
            <a:ext cx="3175000" cy="2400300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E51045A0-761D-324C-A92A-21582DBB3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0967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028518-8001-BE46-8A86-967859786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sz="2200" b="1" dirty="0"/>
            </a:br>
            <a:br>
              <a:rPr lang="ru-RU" sz="2200" b="1" dirty="0"/>
            </a:br>
            <a:r>
              <a:rPr lang="ru-RU" sz="2200" b="1" dirty="0"/>
              <a:t>Физкультурные мероприятия по хоккею с шайбой </a:t>
            </a:r>
            <a:br>
              <a:rPr lang="ru-RU" sz="2200" b="1" dirty="0"/>
            </a:br>
            <a:r>
              <a:rPr lang="ru-RU" sz="2200" b="1" dirty="0"/>
              <a:t>Республики Карелия </a:t>
            </a:r>
            <a:br>
              <a:rPr lang="ru-RU" sz="2200" b="1" dirty="0"/>
            </a:br>
            <a:r>
              <a:rPr lang="ru-RU" sz="2200" b="1" dirty="0"/>
              <a:t>на 2018/2019 год,</a:t>
            </a:r>
            <a:br>
              <a:rPr lang="ru-RU" sz="2200" b="1" dirty="0"/>
            </a:br>
            <a:r>
              <a:rPr lang="ru-RU" sz="2200" b="1" dirty="0"/>
              <a:t>согласно ЕКП</a:t>
            </a:r>
            <a:br>
              <a:rPr lang="ru-RU" sz="2200" b="1" dirty="0"/>
            </a:br>
            <a:r>
              <a:rPr lang="ru-RU" sz="2200" b="1" dirty="0"/>
              <a:t> </a:t>
            </a:r>
            <a:br>
              <a:rPr lang="ru-RU" sz="2200" b="1" dirty="0"/>
            </a:br>
            <a:r>
              <a:rPr lang="ru-RU" sz="2200" dirty="0"/>
              <a:t>Номер - код вида спорта: 0030004611Я</a:t>
            </a:r>
            <a:br>
              <a:rPr lang="ru-RU" sz="2200" dirty="0"/>
            </a:br>
            <a:r>
              <a:rPr lang="ru-RU" sz="2200" dirty="0"/>
              <a:t> </a:t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94348C25-340A-F346-A0DA-D90118529A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27448" r="27448"/>
          <a:stretch>
            <a:fillRect/>
          </a:stretch>
        </p:blipFill>
        <p:spPr>
          <a:xfrm>
            <a:off x="7454685" y="1083409"/>
            <a:ext cx="3033256" cy="4475200"/>
          </a:xfrm>
          <a:prstGeom prst="rect">
            <a:avLst/>
          </a:prstGeom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7448D75-31A3-B047-8AE7-58B746A02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7896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76B3EC97-FAC8-D248-A3FC-4C1F8CF16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Хоккейный фестиваль </a:t>
            </a:r>
            <a:br>
              <a:rPr lang="ru-RU" b="1" dirty="0"/>
            </a:br>
            <a:r>
              <a:rPr lang="ru-RU" b="1" dirty="0"/>
              <a:t>«Люблю папу, маму и хоккей»</a:t>
            </a:r>
            <a:br>
              <a:rPr lang="ru-RU" dirty="0"/>
            </a:b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A0979BC-EAAC-8A44-A185-0220F341CB2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/>
              <a:t>Январь 2019</a:t>
            </a:r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22F3CE8-9363-EA4D-96AE-775A30943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6265" y="0"/>
            <a:ext cx="5325736" cy="261921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9D32938-7607-1342-B67B-A8F76D1601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6265" y="4221351"/>
            <a:ext cx="5361186" cy="2636649"/>
          </a:xfrm>
          <a:prstGeom prst="rect">
            <a:avLst/>
          </a:prstGeom>
        </p:spPr>
      </p:pic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429888C8-D177-6E43-B2BC-E798537D6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46958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C5AC050-681D-1041-82A1-B8E2516B8FA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7422" r="2742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6CBFA494-1DB8-FB48-8097-0108C81B0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Рождественский турнир «Отцы и дети» 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ECBCA5E-4766-DC46-AE5B-CFFB8A8B0A5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/>
              <a:t>Январь 2019</a:t>
            </a:r>
          </a:p>
        </p:txBody>
      </p:sp>
      <p:pic>
        <p:nvPicPr>
          <p:cNvPr id="10" name="Объект 3">
            <a:extLst>
              <a:ext uri="{FF2B5EF4-FFF2-40B4-BE49-F238E27FC236}">
                <a16:creationId xmlns:a16="http://schemas.microsoft.com/office/drawing/2014/main" id="{0099F290-AD0B-1F42-B3EF-5BA0E7E9A7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8915" y="5345364"/>
            <a:ext cx="2273085" cy="1512635"/>
          </a:xfrm>
          <a:prstGeom prst="rect">
            <a:avLst/>
          </a:prstGeom>
        </p:spPr>
      </p:pic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id="{A0C5449D-5A62-9845-920C-82D886BE1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5869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6CBFA494-1DB8-FB48-8097-0108C81B0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/>
              <a:t>Турнир имени Е.Д. </a:t>
            </a:r>
            <a:r>
              <a:rPr lang="ru-RU" sz="3200" b="1" dirty="0" err="1"/>
              <a:t>Мишакова</a:t>
            </a:r>
            <a:endParaRPr lang="ru-RU" sz="3200" b="1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ECBCA5E-4766-DC46-AE5B-CFFB8A8B0A5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/>
              <a:t>Апрель-май 2019 года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F92F87F-4536-F347-B213-7986FBD6EF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7708" y="0"/>
            <a:ext cx="4954292" cy="3715719"/>
          </a:xfrm>
          <a:prstGeom prst="rect">
            <a:avLst/>
          </a:prstGeom>
        </p:spPr>
      </p:pic>
      <p:pic>
        <p:nvPicPr>
          <p:cNvPr id="9" name="Объект 3">
            <a:extLst>
              <a:ext uri="{FF2B5EF4-FFF2-40B4-BE49-F238E27FC236}">
                <a16:creationId xmlns:a16="http://schemas.microsoft.com/office/drawing/2014/main" id="{25922889-384D-C347-B33B-53A256F59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8915" y="5345364"/>
            <a:ext cx="2273085" cy="1512635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2F45E80-B71D-9E4B-B82F-5656E30CFE88}"/>
              </a:ext>
            </a:extLst>
          </p:cNvPr>
          <p:cNvSpPr/>
          <p:nvPr/>
        </p:nvSpPr>
        <p:spPr>
          <a:xfrm>
            <a:off x="7237708" y="3813221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Турнир </a:t>
            </a:r>
            <a:r>
              <a:rPr lang="ru-RU" dirty="0" err="1"/>
              <a:t>Мишакова</a:t>
            </a:r>
            <a:r>
              <a:rPr lang="ru-RU" dirty="0"/>
              <a:t> Е.Д  2006-07 г.р.</a:t>
            </a:r>
            <a:br>
              <a:rPr lang="ru-RU" dirty="0"/>
            </a:br>
            <a:r>
              <a:rPr lang="ru-RU" dirty="0"/>
              <a:t>Турнир </a:t>
            </a:r>
            <a:r>
              <a:rPr lang="ru-RU" dirty="0" err="1"/>
              <a:t>Мишакова</a:t>
            </a:r>
            <a:r>
              <a:rPr lang="ru-RU" dirty="0"/>
              <a:t> Е.Д  2008-09 г.р.</a:t>
            </a:r>
            <a:br>
              <a:rPr lang="ru-RU" dirty="0"/>
            </a:br>
            <a:r>
              <a:rPr lang="ru-RU" dirty="0"/>
              <a:t>Турнир </a:t>
            </a:r>
            <a:r>
              <a:rPr lang="ru-RU" dirty="0" err="1"/>
              <a:t>Мишакова</a:t>
            </a:r>
            <a:r>
              <a:rPr lang="ru-RU" dirty="0"/>
              <a:t> Е.Д. по 2010 г.р.</a:t>
            </a:r>
            <a:br>
              <a:rPr lang="ru-RU" dirty="0"/>
            </a:br>
            <a:r>
              <a:rPr lang="ru-RU" dirty="0"/>
              <a:t>Турнир </a:t>
            </a:r>
            <a:r>
              <a:rPr lang="ru-RU" dirty="0" err="1"/>
              <a:t>Мишакова</a:t>
            </a:r>
            <a:r>
              <a:rPr lang="ru-RU" dirty="0"/>
              <a:t> Е.Д. по 2011 </a:t>
            </a:r>
            <a:r>
              <a:rPr lang="ru-RU" dirty="0" err="1"/>
              <a:t>г.р</a:t>
            </a:r>
            <a:r>
              <a:rPr lang="ru-RU" dirty="0"/>
              <a:t> </a:t>
            </a:r>
            <a:br>
              <a:rPr lang="ru-RU" dirty="0"/>
            </a:br>
            <a:r>
              <a:rPr lang="ru-RU" dirty="0"/>
              <a:t>Турнир </a:t>
            </a:r>
            <a:r>
              <a:rPr lang="ru-RU" dirty="0" err="1"/>
              <a:t>Мишакова</a:t>
            </a:r>
            <a:r>
              <a:rPr lang="ru-RU" dirty="0"/>
              <a:t> Е.Д. по 2012 г.р.</a:t>
            </a:r>
            <a:br>
              <a:rPr lang="ru-RU" dirty="0"/>
            </a:br>
            <a:endParaRPr lang="ru-RU" dirty="0"/>
          </a:p>
        </p:txBody>
      </p:sp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id="{5B5BF60A-E2A3-0641-B3DF-93E64E3C7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67392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F65A0A3-4436-C443-9163-7B10995CCA1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31079" r="31079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6CBFA494-1DB8-FB48-8097-0108C81B0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Открытый чемпионат «Севера» </a:t>
            </a:r>
            <a:br>
              <a:rPr lang="ru-RU" b="1" dirty="0"/>
            </a:br>
            <a:r>
              <a:rPr lang="ru-RU" b="1" dirty="0"/>
              <a:t>Костомукша-Сегежа 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ECBCA5E-4766-DC46-AE5B-CFFB8A8B0A5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/>
              <a:t>Даты отсутствуют</a:t>
            </a:r>
          </a:p>
        </p:txBody>
      </p:sp>
      <p:pic>
        <p:nvPicPr>
          <p:cNvPr id="9" name="Объект 3">
            <a:extLst>
              <a:ext uri="{FF2B5EF4-FFF2-40B4-BE49-F238E27FC236}">
                <a16:creationId xmlns:a16="http://schemas.microsoft.com/office/drawing/2014/main" id="{EFA33470-E08A-744F-9813-C6DFD1C6B9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8915" y="5345364"/>
            <a:ext cx="2273085" cy="151263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B87BD75-9DA9-EA45-8E35-BA10ED8753F4}"/>
              </a:ext>
            </a:extLst>
          </p:cNvPr>
          <p:cNvSpPr txBox="1"/>
          <p:nvPr/>
        </p:nvSpPr>
        <p:spPr>
          <a:xfrm>
            <a:off x="8865030" y="681926"/>
            <a:ext cx="8542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7F52A592-A304-6B47-828C-E8FF22161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9186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1F5B11EB-1619-7643-9ACC-062E30FB4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Турнир «Отцы и дети» имени А.В. Тарасова 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9D9A1E5-0663-9548-A26B-54A795B2C51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/>
              <a:t>Декабрь 2018</a:t>
            </a:r>
          </a:p>
          <a:p>
            <a:r>
              <a:rPr lang="ru-RU" dirty="0"/>
              <a:t>Декабрь 2019</a:t>
            </a:r>
          </a:p>
          <a:p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5ACA0B7-D136-CA41-A0B4-E220B74F91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6361" y="635897"/>
            <a:ext cx="4617815" cy="4626747"/>
          </a:xfrm>
          <a:prstGeom prst="rect">
            <a:avLst/>
          </a:prstGeom>
        </p:spPr>
      </p:pic>
      <p:pic>
        <p:nvPicPr>
          <p:cNvPr id="15" name="Объект 3">
            <a:extLst>
              <a:ext uri="{FF2B5EF4-FFF2-40B4-BE49-F238E27FC236}">
                <a16:creationId xmlns:a16="http://schemas.microsoft.com/office/drawing/2014/main" id="{39E1DC61-1093-EC46-B53A-BC3AA9A651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8915" y="5345364"/>
            <a:ext cx="2273085" cy="1512635"/>
          </a:xfrm>
          <a:prstGeom prst="rect">
            <a:avLst/>
          </a:prstGeom>
        </p:spPr>
      </p:pic>
      <p:sp>
        <p:nvSpPr>
          <p:cNvPr id="16" name="Номер слайда 15">
            <a:extLst>
              <a:ext uri="{FF2B5EF4-FFF2-40B4-BE49-F238E27FC236}">
                <a16:creationId xmlns:a16="http://schemas.microsoft.com/office/drawing/2014/main" id="{C919BABE-8E98-9D4D-BDF5-9774B711D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8864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">
            <a:extLst>
              <a:ext uri="{FF2B5EF4-FFF2-40B4-BE49-F238E27FC236}">
                <a16:creationId xmlns:a16="http://schemas.microsoft.com/office/drawing/2014/main" id="{C1ACE022-668A-F643-A432-95624736F744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76B3EC97-FAC8-D248-A3FC-4C1F8CF16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443" y="2557220"/>
            <a:ext cx="5776646" cy="1178032"/>
          </a:xfrm>
        </p:spPr>
        <p:txBody>
          <a:bodyPr>
            <a:normAutofit fontScale="90000"/>
          </a:bodyPr>
          <a:lstStyle/>
          <a:p>
            <a:r>
              <a:rPr lang="ru-RU" sz="2700" b="1" dirty="0"/>
              <a:t>Республиканский этап Межрегиональных соревнование по хоккею среди детских команд «Кубок Добрый лёд» </a:t>
            </a:r>
            <a:br>
              <a:rPr lang="ru-RU" dirty="0"/>
            </a:b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A0979BC-EAAC-8A44-A185-0220F341CB2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/>
              <a:t>Межрегиональные соревнования по </a:t>
            </a:r>
            <a:r>
              <a:rPr lang="ru-RU" dirty="0" err="1"/>
              <a:t>хооккею</a:t>
            </a:r>
            <a:r>
              <a:rPr lang="ru-RU" dirty="0"/>
              <a:t> с шайбой среди детских команд «Кубок Добрый лед»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3122E05-2B98-3840-9940-7F6369828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7560" y="0"/>
            <a:ext cx="5114440" cy="255722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0B0DF62-6664-7B42-8546-7455CA86D4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7560" y="3449705"/>
            <a:ext cx="5114440" cy="3408295"/>
          </a:xfrm>
          <a:prstGeom prst="rect">
            <a:avLst/>
          </a:prstGeom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33677DC-C348-C94E-803E-1A3F51FC4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4229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B908696-2465-444F-AEA5-552359D9A9C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7416" r="2741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76B3EC97-FAC8-D248-A3FC-4C1F8CF16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«Спортивно-патриотической эстафета КРАСНАЯ МАШИНА»</a:t>
            </a:r>
            <a:br>
              <a:rPr lang="ru-RU" dirty="0"/>
            </a:b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A0979BC-EAAC-8A44-A185-0220F341CB2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/>
              <a:t>Закрытие сезона и награждение 2018/2019 </a:t>
            </a:r>
          </a:p>
          <a:p>
            <a:r>
              <a:rPr lang="ru-RU" dirty="0"/>
              <a:t>май 2019 года</a:t>
            </a:r>
          </a:p>
        </p:txBody>
      </p:sp>
      <p:pic>
        <p:nvPicPr>
          <p:cNvPr id="7" name="Объект 3">
            <a:extLst>
              <a:ext uri="{FF2B5EF4-FFF2-40B4-BE49-F238E27FC236}">
                <a16:creationId xmlns:a16="http://schemas.microsoft.com/office/drawing/2014/main" id="{931D3EA1-EF40-D84B-8158-CF9A4F5C49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8915" y="5345364"/>
            <a:ext cx="2273085" cy="1512635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E82AF9B3-2CDC-054B-BAED-C9699D5B3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4451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028518-8001-BE46-8A86-967859786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1" y="2158157"/>
            <a:ext cx="3498979" cy="2456442"/>
          </a:xfrm>
        </p:spPr>
        <p:txBody>
          <a:bodyPr>
            <a:normAutofit fontScale="90000"/>
          </a:bodyPr>
          <a:lstStyle/>
          <a:p>
            <a:br>
              <a:rPr lang="ru-RU" sz="2200" b="1" dirty="0"/>
            </a:br>
            <a:br>
              <a:rPr lang="ru-RU" sz="2200" b="1" dirty="0"/>
            </a:br>
            <a:br>
              <a:rPr lang="ru-RU" sz="2200" b="1" dirty="0"/>
            </a:br>
            <a:r>
              <a:rPr lang="ru-RU" sz="2200" b="1" dirty="0"/>
              <a:t>Официальные спортивные мероприятия по хоккею </a:t>
            </a:r>
            <a:br>
              <a:rPr lang="ru-RU" sz="2200" b="1" dirty="0"/>
            </a:br>
            <a:r>
              <a:rPr lang="ru-RU" sz="2200" b="1" dirty="0"/>
              <a:t>с  шайбой </a:t>
            </a:r>
            <a:br>
              <a:rPr lang="ru-RU" sz="2200" b="1" dirty="0"/>
            </a:br>
            <a:r>
              <a:rPr lang="ru-RU" sz="2200" b="1" dirty="0"/>
              <a:t>Республики Карелия </a:t>
            </a:r>
            <a:br>
              <a:rPr lang="ru-RU" sz="2200" b="1" dirty="0"/>
            </a:br>
            <a:r>
              <a:rPr lang="ru-RU" sz="2200" b="1" dirty="0"/>
              <a:t>на 2018/2019 год,</a:t>
            </a:r>
            <a:br>
              <a:rPr lang="ru-RU" sz="2200" b="1" dirty="0"/>
            </a:br>
            <a:r>
              <a:rPr lang="ru-RU" sz="2200" b="1" dirty="0"/>
              <a:t>согласно ЕКП</a:t>
            </a:r>
            <a:br>
              <a:rPr lang="ru-RU" sz="2200" b="1" dirty="0"/>
            </a:br>
            <a:r>
              <a:rPr lang="ru-RU" sz="2200" dirty="0"/>
              <a:t>Номер - код вида спорта: 0030004611Я</a:t>
            </a:r>
            <a:br>
              <a:rPr lang="ru-RU" sz="2200" dirty="0"/>
            </a:br>
            <a:r>
              <a:rPr lang="ru-RU" sz="2200" dirty="0"/>
              <a:t> </a:t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70180919-6D5F-5649-9263-2FD87F9239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34136" y="1658318"/>
            <a:ext cx="5193625" cy="3456121"/>
          </a:xfrm>
          <a:prstGeom prst="rect">
            <a:avLst/>
          </a:prstGeom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BEC9A40-97DA-5947-8545-3FE20F4A4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4798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F2D6C0B-9816-494C-90A1-E13419D8585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7985" r="17985"/>
          <a:stretch>
            <a:fillRect/>
          </a:stretch>
        </p:blipFill>
        <p:spPr>
          <a:xfrm>
            <a:off x="7857641" y="666427"/>
            <a:ext cx="3466454" cy="5114121"/>
          </a:xfr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1F5B11EB-1619-7643-9ACC-062E30FB4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Хоккейный фестиваль </a:t>
            </a:r>
            <a:br>
              <a:rPr lang="ru-RU" b="1" dirty="0"/>
            </a:br>
            <a:r>
              <a:rPr lang="ru-RU" b="1" dirty="0"/>
              <a:t>«День лесника» 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9D9A1E5-0663-9548-A26B-54A795B2C51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/>
              <a:t>Сентябрь 2019</a:t>
            </a:r>
          </a:p>
        </p:txBody>
      </p:sp>
      <p:pic>
        <p:nvPicPr>
          <p:cNvPr id="9" name="Объект 3">
            <a:extLst>
              <a:ext uri="{FF2B5EF4-FFF2-40B4-BE49-F238E27FC236}">
                <a16:creationId xmlns:a16="http://schemas.microsoft.com/office/drawing/2014/main" id="{EF32B7BA-5A14-564C-AE04-401377E2B2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8915" y="5345364"/>
            <a:ext cx="2273085" cy="1512635"/>
          </a:xfrm>
          <a:prstGeom prst="rect">
            <a:avLst/>
          </a:prstGeom>
        </p:spPr>
      </p:pic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A442F473-9F19-F743-AAC3-CB9315C66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7694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1F5B11EB-1619-7643-9ACC-062E30FB4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/>
              <a:t>Хоккейная конференция «Красная машина» Практика/Опыт/Результаты</a:t>
            </a:r>
            <a:br>
              <a:rPr lang="ru-RU" sz="2400" b="1" dirty="0"/>
            </a:br>
            <a:r>
              <a:rPr lang="ru-RU" sz="2400" b="1" dirty="0"/>
              <a:t>(Петрозаводск) 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9D9A1E5-0663-9548-A26B-54A795B2C51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/>
              <a:t>Октябрь 2019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1B15425-8AD9-564D-ACD0-57B5B63EF9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0603" y="0"/>
            <a:ext cx="5271397" cy="3183924"/>
          </a:xfrm>
          <a:prstGeom prst="rect">
            <a:avLst/>
          </a:prstGeom>
        </p:spPr>
      </p:pic>
      <p:pic>
        <p:nvPicPr>
          <p:cNvPr id="7" name="Объект 3">
            <a:extLst>
              <a:ext uri="{FF2B5EF4-FFF2-40B4-BE49-F238E27FC236}">
                <a16:creationId xmlns:a16="http://schemas.microsoft.com/office/drawing/2014/main" id="{15FA05A0-EACA-C34D-9EED-EC5B2FB8BB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8915" y="5345364"/>
            <a:ext cx="2273085" cy="1512635"/>
          </a:xfrm>
          <a:prstGeom prst="rect">
            <a:avLst/>
          </a:prstGeom>
        </p:spPr>
      </p:pic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96C4A966-BE70-1244-9865-541B2FE07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391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EE89E4-3378-6245-B51E-671C356C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/>
              <a:t>?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B37192DD-A62A-CF46-8279-12A31D5577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44762" y="694787"/>
            <a:ext cx="4704052" cy="43424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8E8F0B-A9C4-2A41-9AA4-8578A5E67BDA}"/>
              </a:ext>
            </a:extLst>
          </p:cNvPr>
          <p:cNvSpPr txBox="1"/>
          <p:nvPr/>
        </p:nvSpPr>
        <p:spPr>
          <a:xfrm>
            <a:off x="888631" y="5405219"/>
            <a:ext cx="45191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Вторая практическая конференция</a:t>
            </a:r>
            <a:br>
              <a:rPr lang="ru-RU" dirty="0"/>
            </a:br>
            <a:r>
              <a:rPr lang="ru-RU" dirty="0"/>
              <a:t>«КАРЕЛИЯ ТЕРРИТОРИЯ ХОККЕЯ»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AE578B8-25B1-7C49-86FA-BCB9329D9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631" y="465731"/>
            <a:ext cx="3175000" cy="2400300"/>
          </a:xfrm>
          <a:prstGeom prst="rect">
            <a:avLst/>
          </a:prstGeom>
        </p:spPr>
      </p:pic>
      <p:pic>
        <p:nvPicPr>
          <p:cNvPr id="7" name="Объект 3">
            <a:extLst>
              <a:ext uri="{FF2B5EF4-FFF2-40B4-BE49-F238E27FC236}">
                <a16:creationId xmlns:a16="http://schemas.microsoft.com/office/drawing/2014/main" id="{CD6F9E48-411A-604A-8146-C05EC7D310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8915" y="5345364"/>
            <a:ext cx="2273085" cy="1512635"/>
          </a:xfrm>
          <a:prstGeom prst="rect">
            <a:avLst/>
          </a:prstGeom>
        </p:spPr>
      </p:pic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716DF02B-2DB2-514F-BD32-DA9110B6D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2862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76B3EC97-FAC8-D248-A3FC-4C1F8CF16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443" y="2561733"/>
            <a:ext cx="5776646" cy="1178032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Торжественные мероприятия</a:t>
            </a:r>
            <a:br>
              <a:rPr lang="ru-RU" b="1" dirty="0"/>
            </a:br>
            <a:r>
              <a:rPr lang="ru-RU" b="1" dirty="0"/>
              <a:t>«70-лет хоккею Карелии»</a:t>
            </a:r>
            <a:br>
              <a:rPr lang="ru-RU" dirty="0"/>
            </a:b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A0979BC-EAAC-8A44-A185-0220F341CB2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/>
              <a:t>02 декабря 2018 года 14.00 </a:t>
            </a:r>
          </a:p>
          <a:p>
            <a:r>
              <a:rPr lang="ru-RU" dirty="0"/>
              <a:t>Здание Филармонии </a:t>
            </a:r>
            <a:r>
              <a:rPr lang="ru-RU" dirty="0" err="1"/>
              <a:t>г.Петрозаводск</a:t>
            </a:r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01B2F5C-4F51-2449-9A02-0A26CF9A83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3419" y="0"/>
            <a:ext cx="5188581" cy="296678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D610A08-7704-704F-9788-EDAED8A18BC8}"/>
              </a:ext>
            </a:extLst>
          </p:cNvPr>
          <p:cNvSpPr txBox="1"/>
          <p:nvPr/>
        </p:nvSpPr>
        <p:spPr>
          <a:xfrm rot="19880338">
            <a:off x="7044454" y="4653693"/>
            <a:ext cx="49926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>
                <a:solidFill>
                  <a:schemeClr val="accent1"/>
                </a:solidFill>
                <a:latin typeface="Arial Rounded MT Bold" panose="020F0704030504030204" pitchFamily="34" charset="0"/>
                <a:ea typeface="Hiragino Kaku Gothic StdN W8" panose="020B0800000000000000" pitchFamily="34" charset="-128"/>
                <a:cs typeface="Al Nile" pitchFamily="2" charset="-78"/>
              </a:rPr>
              <a:t>#</a:t>
            </a:r>
            <a:r>
              <a:rPr lang="ru-RU" sz="4400" b="1" i="1" dirty="0">
                <a:solidFill>
                  <a:schemeClr val="accent1"/>
                </a:solidFill>
                <a:latin typeface="Arial Rounded MT Bold" panose="020F0704030504030204" pitchFamily="34" charset="0"/>
                <a:ea typeface="Hiragino Kaku Gothic StdN W8" panose="020B0800000000000000" pitchFamily="34" charset="-128"/>
                <a:cs typeface="Al Nile" pitchFamily="2" charset="-78"/>
              </a:rPr>
              <a:t>хоккеюкарелии70</a:t>
            </a:r>
            <a:r>
              <a:rPr lang="ru-RU" sz="4400" b="1" i="1" dirty="0">
                <a:solidFill>
                  <a:schemeClr val="accent1"/>
                </a:solidFill>
                <a:ea typeface="Hiragino Kaku Gothic StdN W8" panose="020B0800000000000000" pitchFamily="34" charset="-128"/>
                <a:cs typeface="Al Nile" pitchFamily="2" charset="-78"/>
              </a:rPr>
              <a:t>хоккейкарел</a:t>
            </a:r>
          </a:p>
        </p:txBody>
      </p:sp>
      <p:pic>
        <p:nvPicPr>
          <p:cNvPr id="12" name="Объект 3">
            <a:extLst>
              <a:ext uri="{FF2B5EF4-FFF2-40B4-BE49-F238E27FC236}">
                <a16:creationId xmlns:a16="http://schemas.microsoft.com/office/drawing/2014/main" id="{A3594DCE-D77C-7049-ABE3-C0697C322F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8915" y="5345364"/>
            <a:ext cx="2273085" cy="151263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0E76451-D0C0-3849-8FF1-F820B41F36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5393" y="2488815"/>
            <a:ext cx="2413000" cy="2501900"/>
          </a:xfrm>
          <a:prstGeom prst="rect">
            <a:avLst/>
          </a:prstGeom>
        </p:spPr>
      </p:pic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id="{A646E853-E43C-484A-BBF7-FA0E10DBA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04296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F41640-358F-824B-B82E-85486FE3F4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СПАСИБО ЗА ВНИМАНИЕ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2DB1E63-4788-6B40-A91F-79A908B4BE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770CCC1D-A74A-E543-8BEF-C17A09FE7C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8915" y="5345364"/>
            <a:ext cx="2273085" cy="151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78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5A0F981-DFE3-A84D-B5E7-9F9C30519F3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7448" r="27448"/>
          <a:stretch>
            <a:fillRect/>
          </a:stretch>
        </p:blipFill>
        <p:spPr>
          <a:xfrm>
            <a:off x="8245098" y="1317355"/>
            <a:ext cx="2839070" cy="4188530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6E2CBE70-D187-FB4A-937B-97DA5647A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/>
              <a:t>Республиканские соревнования юных хоккеистов клуба «Золотая шайба» </a:t>
            </a:r>
            <a:br>
              <a:rPr lang="ru-RU" sz="2800" b="1" dirty="0"/>
            </a:br>
            <a:r>
              <a:rPr lang="ru-RU" sz="2800" b="1" dirty="0"/>
              <a:t>имени А.В. Тарасова 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29EBFC3-B9DB-6C43-8C65-6421FBC344C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/>
              <a:t>Всероссийские соревнования юных хоккеистов клуба «Золотая шайба» 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615E3C-E730-F34F-8967-5E4849B81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2009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76B3EC97-FAC8-D248-A3FC-4C1F8CF16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Открытый чемпионат РК 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A0979BC-EAAC-8A44-A185-0220F341CB2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/>
              <a:t>Февраль 2019</a:t>
            </a:r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76C26553-67B1-524A-AE83-F689C16AAB65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10" name="Рисунок 8">
            <a:extLst>
              <a:ext uri="{FF2B5EF4-FFF2-40B4-BE49-F238E27FC236}">
                <a16:creationId xmlns:a16="http://schemas.microsoft.com/office/drawing/2014/main" id="{A2F27413-4483-554A-BB1B-D77A4535DB70}"/>
              </a:ext>
            </a:extLst>
          </p:cNvPr>
          <p:cNvSpPr txBox="1">
            <a:spLocks/>
          </p:cNvSpPr>
          <p:nvPr/>
        </p:nvSpPr>
        <p:spPr>
          <a:xfrm>
            <a:off x="7543510" y="4673"/>
            <a:ext cx="4648490" cy="6858000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</p:sp>
      <p:sp>
        <p:nvSpPr>
          <p:cNvPr id="15" name="Рисунок 8">
            <a:extLst>
              <a:ext uri="{FF2B5EF4-FFF2-40B4-BE49-F238E27FC236}">
                <a16:creationId xmlns:a16="http://schemas.microsoft.com/office/drawing/2014/main" id="{8AEE721E-6239-2A48-8A29-6E6E0FB30087}"/>
              </a:ext>
            </a:extLst>
          </p:cNvPr>
          <p:cNvSpPr txBox="1">
            <a:spLocks/>
          </p:cNvSpPr>
          <p:nvPr/>
        </p:nvSpPr>
        <p:spPr>
          <a:xfrm>
            <a:off x="7543510" y="0"/>
            <a:ext cx="4648490" cy="6858000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1560D0D-DCA2-D04D-8AB3-A364AD6C22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8855" y="3530537"/>
            <a:ext cx="4993145" cy="332746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60FE73C-DA24-144E-8AC8-D53B59DA46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3257" y="4673"/>
            <a:ext cx="4968743" cy="3311202"/>
          </a:xfrm>
          <a:prstGeom prst="rect">
            <a:avLst/>
          </a:prstGeom>
        </p:spPr>
      </p:pic>
      <p:sp>
        <p:nvSpPr>
          <p:cNvPr id="17" name="Номер слайда 16">
            <a:extLst>
              <a:ext uri="{FF2B5EF4-FFF2-40B4-BE49-F238E27FC236}">
                <a16:creationId xmlns:a16="http://schemas.microsoft.com/office/drawing/2014/main" id="{8C7CFD8C-B46B-2B41-BB84-183EBF93E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64689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76B3EC97-FAC8-D248-A3FC-4C1F8CF16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Открытое первенство РК 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A0979BC-EAAC-8A44-A185-0220F341CB2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/>
              <a:t>Март 2019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420F2E7-F863-5442-A1BB-15993561F7C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7416" r="27416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6" name="Объект 3">
            <a:extLst>
              <a:ext uri="{FF2B5EF4-FFF2-40B4-BE49-F238E27FC236}">
                <a16:creationId xmlns:a16="http://schemas.microsoft.com/office/drawing/2014/main" id="{DA6B5C47-360D-1E4D-91C0-5FA5CA7313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8915" y="5345364"/>
            <a:ext cx="2273085" cy="1512635"/>
          </a:xfrm>
          <a:prstGeom prst="rect">
            <a:avLst/>
          </a:prstGeom>
        </p:spPr>
      </p:pic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FD98F46-2565-624B-B4B5-352CBD40F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0660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76B3EC97-FAC8-D248-A3FC-4C1F8CF16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Чемпионат СЗФО среди мужских команд 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A0979BC-EAAC-8A44-A185-0220F341CB2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/>
              <a:t>Определяется ФХР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11412DF-A22E-D040-B255-8CEF6160C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0711" y="3378509"/>
            <a:ext cx="4871287" cy="347949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076E387-301A-6448-B1C8-60B7DD5684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0712" y="20011"/>
            <a:ext cx="4871287" cy="3246256"/>
          </a:xfrm>
          <a:prstGeom prst="rect">
            <a:avLst/>
          </a:prstGeom>
        </p:spPr>
      </p:pic>
      <p:pic>
        <p:nvPicPr>
          <p:cNvPr id="12" name="Объект 3">
            <a:extLst>
              <a:ext uri="{FF2B5EF4-FFF2-40B4-BE49-F238E27FC236}">
                <a16:creationId xmlns:a16="http://schemas.microsoft.com/office/drawing/2014/main" id="{EDF77675-457C-3E46-8DD9-319B7A78FB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8915" y="5345364"/>
            <a:ext cx="2273085" cy="1512635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ACC80854-E3F2-AD4A-9530-B1AE9A82B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8313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B6A4800-538A-CC44-8EBF-75518519BF5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8265" r="28265"/>
          <a:stretch>
            <a:fillRect/>
          </a:stretch>
        </p:blipFill>
        <p:spPr/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76B3EC97-FAC8-D248-A3FC-4C1F8CF16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Тренировочное мероприятие</a:t>
            </a:r>
            <a:br>
              <a:rPr lang="ru-RU" dirty="0"/>
            </a:b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A0979BC-EAAC-8A44-A185-0220F341CB2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/>
              <a:t>Тренировки сборных команд</a:t>
            </a:r>
          </a:p>
        </p:txBody>
      </p:sp>
      <p:pic>
        <p:nvPicPr>
          <p:cNvPr id="9" name="Объект 3">
            <a:extLst>
              <a:ext uri="{FF2B5EF4-FFF2-40B4-BE49-F238E27FC236}">
                <a16:creationId xmlns:a16="http://schemas.microsoft.com/office/drawing/2014/main" id="{E590AB54-CE97-F04A-9F85-0C2EE6FB6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8915" y="5345364"/>
            <a:ext cx="2273085" cy="1512635"/>
          </a:xfrm>
          <a:prstGeom prst="rect">
            <a:avLst/>
          </a:prstGeom>
        </p:spPr>
      </p:pic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7DBFDF0C-3E2A-F342-9ACA-5B348A3AF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29760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C0A6DF0-66A1-6043-B8FE-442A749423E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30942" r="3094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76B3EC97-FAC8-D248-A3FC-4C1F8CF16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Республиканский этап Ночной хоккейной лиги</a:t>
            </a:r>
            <a:r>
              <a:rPr lang="ru-RU" dirty="0"/>
              <a:t> 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A0979BC-EAAC-8A44-A185-0220F341CB2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/>
              <a:t>Всероссийский этап</a:t>
            </a:r>
          </a:p>
          <a:p>
            <a:r>
              <a:rPr lang="ru-RU" dirty="0"/>
              <a:t>Ночной хоккейной лиги </a:t>
            </a:r>
          </a:p>
        </p:txBody>
      </p:sp>
      <p:pic>
        <p:nvPicPr>
          <p:cNvPr id="6" name="Объект 3">
            <a:extLst>
              <a:ext uri="{FF2B5EF4-FFF2-40B4-BE49-F238E27FC236}">
                <a16:creationId xmlns:a16="http://schemas.microsoft.com/office/drawing/2014/main" id="{191DD6C0-AF88-E043-AFD0-501EAF69EF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8915" y="5345364"/>
            <a:ext cx="2273085" cy="1512635"/>
          </a:xfrm>
          <a:prstGeom prst="rect">
            <a:avLst/>
          </a:prstGeom>
        </p:spPr>
      </p:pic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EC45EEF-4FB7-574F-99C1-45573C9BB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508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76B3EC97-FAC8-D248-A3FC-4C1F8CF16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443" y="2499740"/>
            <a:ext cx="5776646" cy="1178032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Судейские сборы</a:t>
            </a:r>
            <a:br>
              <a:rPr lang="ru-RU" b="1" dirty="0"/>
            </a:br>
            <a:r>
              <a:rPr lang="ru-RU" b="1" dirty="0"/>
              <a:t>Тренерские сборы</a:t>
            </a:r>
            <a:br>
              <a:rPr lang="ru-RU" b="1" dirty="0"/>
            </a:br>
            <a:endParaRPr lang="ru-RU" b="1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A0979BC-EAAC-8A44-A185-0220F341CB2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/>
              <a:t>Декабрь 2018</a:t>
            </a:r>
          </a:p>
          <a:p>
            <a:r>
              <a:rPr lang="ru-RU" dirty="0"/>
              <a:t>Май 2019</a:t>
            </a:r>
          </a:p>
        </p:txBody>
      </p:sp>
      <p:pic>
        <p:nvPicPr>
          <p:cNvPr id="5" name="Объект 3">
            <a:extLst>
              <a:ext uri="{FF2B5EF4-FFF2-40B4-BE49-F238E27FC236}">
                <a16:creationId xmlns:a16="http://schemas.microsoft.com/office/drawing/2014/main" id="{1BE9B71D-950C-F249-9495-AA4326F24BE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7448" r="27448"/>
          <a:stretch>
            <a:fillRect/>
          </a:stretch>
        </p:blipFill>
        <p:spPr>
          <a:xfrm>
            <a:off x="8586061" y="1383117"/>
            <a:ext cx="2603716" cy="3841309"/>
          </a:xfrm>
          <a:prstGeom prst="rect">
            <a:avLst/>
          </a:prstGeom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D865D4-F44E-584C-8AEA-BDAE51EDA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055707"/>
      </p:ext>
    </p:extLst>
  </p:cSld>
  <p:clrMapOvr>
    <a:masterClrMapping/>
  </p:clrMapOvr>
</p:sld>
</file>

<file path=ppt/theme/theme1.xml><?xml version="1.0" encoding="utf-8"?>
<a:theme xmlns:a="http://schemas.openxmlformats.org/drawingml/2006/main" name="Атлас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Атлас</Template>
  <TotalTime>160</TotalTime>
  <Words>256</Words>
  <Application>Microsoft Macintosh PowerPoint</Application>
  <PresentationFormat>Широкоэкранный</PresentationFormat>
  <Paragraphs>79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2" baseType="lpstr">
      <vt:lpstr>Hiragino Kaku Gothic StdN W8</vt:lpstr>
      <vt:lpstr>Al Nile</vt:lpstr>
      <vt:lpstr>Arial Rounded MT Bold</vt:lpstr>
      <vt:lpstr>Calibri</vt:lpstr>
      <vt:lpstr>Calibri Light</vt:lpstr>
      <vt:lpstr>Rockwell</vt:lpstr>
      <vt:lpstr>Wingdings</vt:lpstr>
      <vt:lpstr>Атлас</vt:lpstr>
      <vt:lpstr>Анонсы турниров  и хоккейных мероприятий  на 2018/2019 год </vt:lpstr>
      <vt:lpstr>   Официальные спортивные мероприятия по хоккею  с  шайбой  Республики Карелия  на 2018/2019 год, согласно ЕКП Номер - код вида спорта: 0030004611Я   </vt:lpstr>
      <vt:lpstr>Республиканские соревнования юных хоккеистов клуба «Золотая шайба»  имени А.В. Тарасова </vt:lpstr>
      <vt:lpstr>Открытый чемпионат РК </vt:lpstr>
      <vt:lpstr>Открытое первенство РК </vt:lpstr>
      <vt:lpstr>Чемпионат СЗФО среди мужских команд </vt:lpstr>
      <vt:lpstr>Тренировочное мероприятие </vt:lpstr>
      <vt:lpstr>Республиканский этап Ночной хоккейной лиги </vt:lpstr>
      <vt:lpstr>Судейские сборы Тренерские сборы </vt:lpstr>
      <vt:lpstr>Первенство северо-западного федерального округа среди юношей  15-17 лет</vt:lpstr>
      <vt:lpstr>Детский хоккейный турнир «ДвижОК» </vt:lpstr>
      <vt:lpstr>  Физкультурные мероприятия по хоккею с шайбой  Республики Карелия  на 2018/2019 год, согласно ЕКП   Номер - код вида спорта: 0030004611Я   </vt:lpstr>
      <vt:lpstr>Хоккейный фестиваль  «Люблю папу, маму и хоккей» </vt:lpstr>
      <vt:lpstr>Рождественский турнир «Отцы и дети» </vt:lpstr>
      <vt:lpstr>Турнир имени Е.Д. Мишакова</vt:lpstr>
      <vt:lpstr>Открытый чемпионат «Севера»  Костомукша-Сегежа </vt:lpstr>
      <vt:lpstr>Турнир «Отцы и дети» имени А.В. Тарасова </vt:lpstr>
      <vt:lpstr>Республиканский этап Межрегиональных соревнование по хоккею среди детских команд «Кубок Добрый лёд»  </vt:lpstr>
      <vt:lpstr>«Спортивно-патриотической эстафета КРАСНАЯ МАШИНА» </vt:lpstr>
      <vt:lpstr>Хоккейный фестиваль  «День лесника» </vt:lpstr>
      <vt:lpstr>Хоккейная конференция «Красная машина» Практика/Опыт/Результаты (Петрозаводск) </vt:lpstr>
      <vt:lpstr>?</vt:lpstr>
      <vt:lpstr>Торжественные мероприятия «70-лет хоккею Карелии» </vt:lpstr>
      <vt:lpstr>СПАСИБО ЗА ВНИМАНИЕ</vt:lpstr>
    </vt:vector>
  </TitlesOfParts>
  <Company/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Анонсы турниров и хоккейных мероприятий на 2018/2019 год </dc:title>
  <dc:creator>Пользователь Microsoft Office</dc:creator>
  <cp:lastModifiedBy>Пользователь Microsoft Office</cp:lastModifiedBy>
  <cp:revision>15</cp:revision>
  <dcterms:created xsi:type="dcterms:W3CDTF">2018-10-21T01:54:26Z</dcterms:created>
  <dcterms:modified xsi:type="dcterms:W3CDTF">2018-10-21T04:34:37Z</dcterms:modified>
</cp:coreProperties>
</file>